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handoutMasterIdLst>
    <p:handoutMasterId r:id="rId51"/>
  </p:handoutMasterIdLst>
  <p:sldIdLst>
    <p:sldId id="327" r:id="rId3"/>
    <p:sldId id="330" r:id="rId4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84711" y="4599849"/>
            <a:ext cx="251460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Times New Roman" panose="02020603050405020304" charset="0"/>
                <a:ea typeface="SF Pro" pitchFamily="2" charset="0"/>
                <a:cs typeface="Times New Roman" panose="02020603050405020304" charset="0"/>
              </a:rPr>
              <a:t>Elufidodo Gabriel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4th March, 2023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850" y="2113280"/>
            <a:ext cx="5166995" cy="433260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770255" y="1437005"/>
            <a:ext cx="8984615" cy="5179060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Summary of methodologies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Data Collection through API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Data Collection with Web Scraping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Data Wrangling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Exploratory Data Analysis with SQL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Exploratory Data Analysis with Data Visualization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Interactive Visual Analytics with Folium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Machine Learning Prediction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Summary of all results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Exploratory Data Analysis result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Interactive analytics in screenshots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6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Predictive Analytics result</a:t>
            </a: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6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4855845" y="1388110"/>
            <a:ext cx="6570980" cy="52044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8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advertises Falcon 9 rocket launches on its website for 62 million dollars; other suppliers cost up to 165 million dollars each; much of the savings is due to Space X's potential to reuse the first stage. As a matter of fact, if we can predict whether the first stage will land, we can estimate the cost of a launch. This data can be used if another company wants to compete with Space X for a rocket launch. The project's goal is to build a machine learning pipeline that can predict whether the first stage will successfully land.</a:t>
            </a:r>
            <a:endParaRPr lang="en-US" sz="188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8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What factors determine if the rocket will land successfully?</a:t>
            </a:r>
            <a:endParaRPr lang="en-US" sz="188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sym typeface="+mn-ea"/>
            </a:endParaRP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85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sym typeface="+mn-ea"/>
              </a:rPr>
              <a:t>What operating conditions needs to be in place to ensure a successful landing program</a:t>
            </a:r>
            <a:endParaRPr lang="en-US" sz="1885" spc="-25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cs typeface="Carlito"/>
              <a:sym typeface="+mn-e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98805" y="1534160"/>
            <a:ext cx="4043045" cy="48926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p/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Combined data from SpaceX public API and SpaceX Wikipedia page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Classifying true landings as successful and unsuccessful otherwise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  <a:sym typeface="+mn-ea"/>
              </a:rPr>
              <a:t>One-hot encoding was applied to categorical features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Tuned models using GridSearchCV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8790</Words>
  <Application>WPS Presentation</Application>
  <PresentationFormat>Widescreen</PresentationFormat>
  <Paragraphs>393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8" baseType="lpstr">
      <vt:lpstr>Arial</vt:lpstr>
      <vt:lpstr>SimSun</vt:lpstr>
      <vt:lpstr>Wingdings</vt:lpstr>
      <vt:lpstr>Abadi</vt:lpstr>
      <vt:lpstr>IBM Plex Mono SemiBold</vt:lpstr>
      <vt:lpstr>Hack</vt:lpstr>
      <vt:lpstr>Abadi</vt:lpstr>
      <vt:lpstr>Quicksand Light</vt:lpstr>
      <vt:lpstr>SF Pro</vt:lpstr>
      <vt:lpstr>Arial</vt:lpstr>
      <vt:lpstr>IBM Plex Mono Text</vt:lpstr>
      <vt:lpstr>Microsoft YaHei</vt:lpstr>
      <vt:lpstr>Droid Sans Fallback</vt:lpstr>
      <vt:lpstr>Arial Unicode MS</vt:lpstr>
      <vt:lpstr>Calibri</vt:lpstr>
      <vt:lpstr>Trebuchet MS</vt:lpstr>
      <vt:lpstr>Calibri</vt:lpstr>
      <vt:lpstr>Times New Roman</vt:lpstr>
      <vt:lpstr>Carlito</vt:lpstr>
      <vt:lpstr>Calibri Light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gabriel</cp:lastModifiedBy>
  <cp:revision>199</cp:revision>
  <dcterms:created xsi:type="dcterms:W3CDTF">2023-03-04T02:59:10Z</dcterms:created>
  <dcterms:modified xsi:type="dcterms:W3CDTF">2023-03-04T02:59:10Z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/>
  </property>
  <property fmtid="{D5CDD505-2E9C-101B-9397-08002B2CF9AE}" pid="4" name="KSOProductBuildVer">
    <vt:lpwstr>1033-11.1.0.11664</vt:lpwstr>
  </property>
</Properties>
</file>